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notesMasterIdLst>
    <p:notesMasterId r:id="rId6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This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 serving content to sites that they haven't previouly agreed to.
This creates a problem when we do want to share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your .ddev/config.yml file and restart ddev.</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errors will likey be your biggest headache.
Make notes as you solve them as you can use these notes on other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unstable in places.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Whilst theoretically possible, no SDC is an island.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changed with SDC and is facilitied by the Storybook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point on SDC will be Single Directory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62</Slides>
  <Notes>62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2025-10-29T22:31:15Z</dcterms:created>
  <dcterms:modified xsi:type="dcterms:W3CDTF">2025-10-29T22:31:15Z</dcterms:modified>
</cp:coreProperties>
</file>